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1DE1C-CEC2-95E5-1A90-E4EE50F49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2"/>
            <a:ext cx="10993549" cy="898310"/>
          </a:xfrm>
        </p:spPr>
        <p:txBody>
          <a:bodyPr>
            <a:normAutofit/>
          </a:bodyPr>
          <a:lstStyle/>
          <a:p>
            <a:pPr algn="ctr"/>
            <a:r>
              <a:rPr lang="en-ZA" sz="4800" dirty="0"/>
              <a:t>Qum </a:t>
            </a:r>
            <a:r>
              <a:rPr lang="en-ZA" sz="4800" dirty="0" err="1"/>
              <a:t>Dabar</a:t>
            </a:r>
            <a:endParaRPr lang="en-ZA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02971C-8410-9FFB-152E-A081829B3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038663"/>
            <a:ext cx="10993546" cy="1047104"/>
          </a:xfrm>
        </p:spPr>
        <p:txBody>
          <a:bodyPr>
            <a:noAutofit/>
          </a:bodyPr>
          <a:lstStyle/>
          <a:p>
            <a:r>
              <a:rPr lang="en-ZA" sz="4000" dirty="0"/>
              <a:t>           The promise is fulfilled</a:t>
            </a:r>
          </a:p>
        </p:txBody>
      </p:sp>
    </p:spTree>
    <p:extLst>
      <p:ext uri="{BB962C8B-B14F-4D97-AF65-F5344CB8AC3E}">
        <p14:creationId xmlns:p14="http://schemas.microsoft.com/office/powerpoint/2010/main" val="302094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87CBC-192D-21D9-DC75-96E01205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000" dirty="0"/>
              <a:t>Isaiah 9:2-7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476063-7B24-A547-75D9-6DB7D14D6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862" y="1858780"/>
            <a:ext cx="11662348" cy="499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13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F00FB-4F52-4835-AA91-B563C432A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4000" dirty="0"/>
              <a:t>wonderful counsellor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A9B309-AB58-3325-1826-8E07F57983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59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5C96-9527-478E-54EF-CA8B2B6DB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000" dirty="0"/>
              <a:t>John 14:16             another counsellor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13D663-120B-D4FC-0F2B-F41526F8E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1" y="1873770"/>
            <a:ext cx="11201077" cy="498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44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D70130DC-F780-43D2-B26A-92EACD789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4B90E2-7395-C25B-E57C-8F43E9154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41653"/>
            <a:ext cx="11029616" cy="10955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accent2"/>
                </a:solidFill>
              </a:rPr>
              <a:t>Mighty is our God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7676E0E-5B44-4166-8EDD-CFDBAC622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1298933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B12485-AE7E-F681-519A-462652E70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30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070CB-EC41-68F1-E0BE-C4FA0FFB2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Colossians 1:15-20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B9BD5F-F07C-F0CB-A51F-271C707FE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43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D4960A-896E-4F6B-BF65-B4662AC9D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84944A-8803-462C-84C5-4576C56A7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457199"/>
            <a:ext cx="3618827" cy="5175115"/>
          </a:xfrm>
          <a:prstGeom prst="rect">
            <a:avLst/>
          </a:prstGeom>
          <a:solidFill>
            <a:srgbClr val="495B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68BFB0-095C-A558-123D-2DCF787AE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2101" y="1100665"/>
            <a:ext cx="3132638" cy="4278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John 10:30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4C270D-4079-1324-3413-BA5B847F0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524" b="-2"/>
          <a:stretch>
            <a:fillRect/>
          </a:stretch>
        </p:blipFill>
        <p:spPr>
          <a:xfrm>
            <a:off x="0" y="0"/>
            <a:ext cx="8042187" cy="67455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7F3B49-8C20-42F5-831D-59306D05F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5707627"/>
            <a:ext cx="3618828" cy="64922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6157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4960A-896E-4F6B-BF65-B4662AC9D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84944A-8803-462C-84C5-4576C56A7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457199"/>
            <a:ext cx="3618827" cy="5175115"/>
          </a:xfrm>
          <a:prstGeom prst="rect">
            <a:avLst/>
          </a:prstGeom>
          <a:solidFill>
            <a:srgbClr val="A68E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9FDA60-D103-7D9F-B47E-982F157AB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2101" y="1100665"/>
            <a:ext cx="3132638" cy="4278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John 14:6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8FC4CF-246F-88D1-3979-3C36A4AF33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419" b="24393"/>
          <a:stretch>
            <a:fillRect/>
          </a:stretch>
        </p:blipFill>
        <p:spPr>
          <a:xfrm>
            <a:off x="453302" y="457200"/>
            <a:ext cx="7588885" cy="589965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07F3B49-8C20-42F5-831D-59306D05F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5707627"/>
            <a:ext cx="3618828" cy="64922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49413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0C295-2E5F-7028-A9C8-D58CA70C2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Everlasting Father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DA0CC2-F020-A9D4-1811-452441255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695" y="419725"/>
            <a:ext cx="11287594" cy="6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13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72C9A-FB0C-0A65-7E3D-FD0CC6C63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000" dirty="0"/>
              <a:t>Exodus 3:13-14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DE7313-1398-656F-7ACD-C320DF0A7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715" y="1828800"/>
            <a:ext cx="11302583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2BC86-E4A7-D3DE-3D66-2D0EDAB30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The 7 “I am” statements of </a:t>
            </a:r>
            <a:r>
              <a:rPr lang="en-ZA" dirty="0" err="1"/>
              <a:t>jesus</a:t>
            </a:r>
            <a:endParaRPr lang="en-ZA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F4C2284-6226-4AF6-E170-3CD2114D5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76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E12C2-E307-2A3A-AD22-74E9A3CF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Prince of peace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201173-ABCB-2446-3DEC-E655B4365C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12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DB9A-3603-1836-540D-4D815C0FB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John 14:27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64ED89-1982-0B21-4DF2-B21230154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321914" cy="743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3716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51</TotalTime>
  <Words>43</Words>
  <Application>Microsoft Office PowerPoint</Application>
  <PresentationFormat>Widescreen</PresentationFormat>
  <Paragraphs>14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Dividend</vt:lpstr>
      <vt:lpstr>Qum Dabar</vt:lpstr>
      <vt:lpstr>Isaiah 9:2-7</vt:lpstr>
      <vt:lpstr>wonderful counsellor</vt:lpstr>
      <vt:lpstr>John 14:16             another counsellor</vt:lpstr>
      <vt:lpstr>Mighty is our God</vt:lpstr>
      <vt:lpstr>Colossians 1:15-20</vt:lpstr>
      <vt:lpstr>John 10:30</vt:lpstr>
      <vt:lpstr>John 14:6</vt:lpstr>
      <vt:lpstr>Everlasting Father</vt:lpstr>
      <vt:lpstr>Exodus 3:13-14</vt:lpstr>
      <vt:lpstr>The 7 “I am” statements of jesus</vt:lpstr>
      <vt:lpstr>Prince of peace</vt:lpstr>
      <vt:lpstr>John 14:27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Rutherford</dc:creator>
  <cp:lastModifiedBy>Jonathan Rutherford</cp:lastModifiedBy>
  <cp:revision>2</cp:revision>
  <dcterms:created xsi:type="dcterms:W3CDTF">2025-12-02T08:54:28Z</dcterms:created>
  <dcterms:modified xsi:type="dcterms:W3CDTF">2025-12-25T06:16:30Z</dcterms:modified>
</cp:coreProperties>
</file>