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12D45B-4962-4528-BF5B-DC423ABF4ECE}" v="2" dt="2025-10-02T10:12:24.6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10/4/2025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7AB2B-A475-33D9-1FB2-AAA02AB28C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err="1"/>
              <a:t>Dektos</a:t>
            </a:r>
            <a:r>
              <a:rPr lang="en-ZA" dirty="0"/>
              <a:t>      </a:t>
            </a:r>
            <a:r>
              <a:rPr lang="en-ZA" dirty="0" err="1"/>
              <a:t>Thusia</a:t>
            </a:r>
            <a:br>
              <a:rPr lang="en-ZA" dirty="0"/>
            </a:br>
            <a:br>
              <a:rPr lang="en-ZA" dirty="0"/>
            </a:b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FCE4C-3B97-A2AD-E66D-63ABF85430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sz="6600" dirty="0"/>
              <a:t>Acceptable Sacrifice</a:t>
            </a:r>
          </a:p>
        </p:txBody>
      </p:sp>
    </p:spTree>
    <p:extLst>
      <p:ext uri="{BB962C8B-B14F-4D97-AF65-F5344CB8AC3E}">
        <p14:creationId xmlns:p14="http://schemas.microsoft.com/office/powerpoint/2010/main" val="3308812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368A5362-EC3B-4BE3-804B-E6B289AF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D37744E-F5F6-4ED5-9F5F-21183A8FE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D9D7C55-D0C1-4B48-ADC5-A9E322B19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0BCB6D3E-2815-49BC-A13F-4EFD17509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C77A9593-26A9-4234-8351-9339ABF91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E1AD3BD-190E-448E-9100-7E7AAB9BB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7723AC0F-348F-4B67-BAC9-F3049BD20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319E87-E75C-5E2F-E1FB-3C07BE3E9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3800" b="1" cap="all">
                <a:solidFill>
                  <a:srgbClr val="FFFFFF"/>
                </a:solidFill>
              </a:rPr>
              <a:t>Philippians 4:10-19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F8698EF2-CE10-CF50-FC1D-D1B3DCA1B3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061" y="233173"/>
            <a:ext cx="7324342" cy="638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13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53204-01E7-BECE-53F6-792940632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1 Corinthians 16:1-2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148A2F1-215C-C1A8-750A-D0DC4BE075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861" y="254833"/>
            <a:ext cx="11767279" cy="64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12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07B6B-2C2A-3F40-C40F-4A6CA840F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Acts 11:27-29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82E6B50-F7F6-91B6-D4B3-7A30FCE434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843" y="209862"/>
            <a:ext cx="11752288" cy="644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39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18A7F-3FDB-BAD0-7950-471A7F45E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Romans 15:25-27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6DE493-DCD1-D736-5A6A-43BC16F194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833" y="209862"/>
            <a:ext cx="11677337" cy="638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39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8A5362-EC3B-4BE3-804B-E6B289AF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37744E-F5F6-4ED5-9F5F-21183A8FE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9D7C55-D0C1-4B48-ADC5-A9E322B19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BCB6D3E-2815-49BC-A13F-4EFD17509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77A9593-26A9-4234-8351-9339ABF91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E1AD3BD-190E-448E-9100-7E7AAB9BB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7723AC0F-348F-4B67-BAC9-F3049BD20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73A7B6-2195-8553-3C11-9E1ADF47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2942" y="1765862"/>
            <a:ext cx="4509058" cy="33262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4000" b="1" cap="all" dirty="0">
                <a:solidFill>
                  <a:srgbClr val="FFFFFF"/>
                </a:solidFill>
              </a:rPr>
              <a:t>2 Corinthians </a:t>
            </a:r>
            <a:br>
              <a:rPr lang="en-US" sz="4000" b="1" cap="all" dirty="0">
                <a:solidFill>
                  <a:srgbClr val="FFFFFF"/>
                </a:solidFill>
              </a:rPr>
            </a:br>
            <a:r>
              <a:rPr lang="en-US" sz="4000" b="1" cap="all" dirty="0">
                <a:solidFill>
                  <a:srgbClr val="FFFFFF"/>
                </a:solidFill>
              </a:rPr>
              <a:t>8:13-15</a:t>
            </a:r>
            <a:br>
              <a:rPr lang="en-US" sz="4000" b="1" cap="all" dirty="0">
                <a:solidFill>
                  <a:srgbClr val="FFFFFF"/>
                </a:solidFill>
              </a:rPr>
            </a:br>
            <a:br>
              <a:rPr lang="en-US" sz="4000" b="1" cap="all">
                <a:solidFill>
                  <a:srgbClr val="FFFFFF"/>
                </a:solidFill>
              </a:rPr>
            </a:br>
            <a:r>
              <a:rPr lang="en-US" sz="4000" b="1" cap="all">
                <a:solidFill>
                  <a:srgbClr val="FFFFFF"/>
                </a:solidFill>
              </a:rPr>
              <a:t>Exodus 16:8</a:t>
            </a:r>
            <a:endParaRPr lang="en-US" sz="4000" b="1" cap="all" dirty="0">
              <a:solidFill>
                <a:srgbClr val="FFFFFF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3C4C10-263A-1B7B-961C-54A6797E4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1" y="240792"/>
            <a:ext cx="7314182" cy="638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06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AF210-D077-9A6A-6F52-0D3E4400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Acts 6:1-2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60F52D-C434-5BF7-DE73-19A94936E5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852" y="134911"/>
            <a:ext cx="11692328" cy="650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15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F27C6-894C-F744-9E4E-7B00CD0E2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u="sng" dirty="0">
                <a:solidFill>
                  <a:schemeClr val="tx1"/>
                </a:solidFill>
              </a:rPr>
              <a:t>Biblical principles for supporting the poor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B4277-5A42-4778-9AE6-0D8360648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734" y="1618938"/>
            <a:ext cx="11497456" cy="4931764"/>
          </a:xfrm>
        </p:spPr>
        <p:txBody>
          <a:bodyPr>
            <a:normAutofit/>
          </a:bodyPr>
          <a:lstStyle/>
          <a:p>
            <a:r>
              <a:rPr lang="en-ZA" sz="4000" dirty="0">
                <a:solidFill>
                  <a:srgbClr val="FF0000"/>
                </a:solidFill>
              </a:rPr>
              <a:t>Is a potential source of conflict          Acts 6:1-7</a:t>
            </a:r>
          </a:p>
          <a:p>
            <a:r>
              <a:rPr lang="en-ZA" sz="4000" dirty="0">
                <a:solidFill>
                  <a:srgbClr val="7030A0"/>
                </a:solidFill>
              </a:rPr>
              <a:t>The church has an obligation to help the true needy    James 1:27</a:t>
            </a:r>
          </a:p>
          <a:p>
            <a:r>
              <a:rPr lang="en-ZA" sz="4000" dirty="0"/>
              <a:t>The church must discern who the truly needy Are </a:t>
            </a:r>
          </a:p>
          <a:p>
            <a:pPr marL="45720" indent="0">
              <a:buNone/>
            </a:pPr>
            <a:r>
              <a:rPr lang="en-ZA" sz="4000" dirty="0"/>
              <a:t> 1 Timothy 5:3-4                 2 Thessalonians 3:10-11                                          1 Timothy 5:8                       I Timothy 5:9-10           </a:t>
            </a:r>
          </a:p>
          <a:p>
            <a:pPr marL="45720" indent="0">
              <a:buNone/>
            </a:pPr>
            <a:r>
              <a:rPr lang="en-ZA" sz="4000" dirty="0"/>
              <a:t>1 Timothy 6:8</a:t>
            </a:r>
          </a:p>
          <a:p>
            <a:pPr marL="45720" indent="0">
              <a:buNone/>
            </a:pP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1647320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68A5362-EC3B-4BE3-804B-E6B289AF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1D37744E-F5F6-4ED5-9F5F-21183A8FE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DD9D7C55-D0C1-4B48-ADC5-A9E322B19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BCB6D3E-2815-49BC-A13F-4EFD17509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C77A9593-26A9-4234-8351-9339ABF91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6E1AD3BD-190E-448E-9100-7E7AAB9BB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7723AC0F-348F-4B67-BAC9-F3049BD20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F2870F-A1A2-D624-1FEB-BF683E7A9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4600" b="1" cap="all" dirty="0">
                <a:solidFill>
                  <a:srgbClr val="FFFFFF"/>
                </a:solidFill>
              </a:rPr>
              <a:t>Proverbs 11:24</a:t>
            </a:r>
          </a:p>
        </p:txBody>
      </p:sp>
      <p:pic>
        <p:nvPicPr>
          <p:cNvPr id="1026" name="Picture 2" descr="One person gives freely, yet gains even more; another withholds unduly ...">
            <a:extLst>
              <a:ext uri="{FF2B5EF4-FFF2-40B4-BE49-F238E27FC236}">
                <a16:creationId xmlns:a16="http://schemas.microsoft.com/office/drawing/2014/main" id="{344FCCC1-841C-0DB5-2BDA-156882ED9CC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059" y="240792"/>
            <a:ext cx="7324344" cy="661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069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8A5362-EC3B-4BE3-804B-E6B289AF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37744E-F5F6-4ED5-9F5F-21183A8FE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9D7C55-D0C1-4B48-ADC5-A9E322B19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BCB6D3E-2815-49BC-A13F-4EFD17509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77A9593-26A9-4234-8351-9339ABF91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E1AD3BD-190E-448E-9100-7E7AAB9BB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7723AC0F-348F-4B67-BAC9-F3049BD20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BD2A4B-2360-4495-1B9B-96D8CF5E0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023" y="857674"/>
            <a:ext cx="4400297" cy="41040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4000" b="1" cap="all" dirty="0">
                <a:solidFill>
                  <a:srgbClr val="FFFFFF"/>
                </a:solidFill>
              </a:rPr>
              <a:t>1 Corinthians</a:t>
            </a:r>
            <a:br>
              <a:rPr lang="en-US" sz="4000" b="1" cap="all" dirty="0">
                <a:solidFill>
                  <a:srgbClr val="FFFFFF"/>
                </a:solidFill>
              </a:rPr>
            </a:br>
            <a:r>
              <a:rPr lang="en-US" sz="4000" b="1" cap="all" dirty="0">
                <a:solidFill>
                  <a:srgbClr val="FFFFFF"/>
                </a:solidFill>
              </a:rPr>
              <a:t> 16:3-4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2BE73F-F147-5513-D643-BA7D8661F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" y="240792"/>
            <a:ext cx="7314183" cy="637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67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8A5362-EC3B-4BE3-804B-E6B289AF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37744E-F5F6-4ED5-9F5F-21183A8FE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9D7C55-D0C1-4B48-ADC5-A9E322B19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BCB6D3E-2815-49BC-A13F-4EFD17509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77A9593-26A9-4234-8351-9339ABF91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E1AD3BD-190E-448E-9100-7E7AAB9BB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7723AC0F-348F-4B67-BAC9-F3049BD20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E7C2D7-C23E-28D3-DBFE-B0FD3148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023" y="857675"/>
            <a:ext cx="439267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4000" b="1" cap="all" dirty="0">
                <a:solidFill>
                  <a:srgbClr val="FFFFFF"/>
                </a:solidFill>
              </a:rPr>
              <a:t>2 Corinthians</a:t>
            </a:r>
            <a:br>
              <a:rPr lang="en-US" sz="4000" b="1" cap="all" dirty="0">
                <a:solidFill>
                  <a:srgbClr val="FFFFFF"/>
                </a:solidFill>
              </a:rPr>
            </a:br>
            <a:r>
              <a:rPr lang="en-US" sz="4000" b="1" cap="all" dirty="0">
                <a:solidFill>
                  <a:srgbClr val="FFFFFF"/>
                </a:solidFill>
              </a:rPr>
              <a:t> 8:4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274837-FC91-249E-8414-563D3D558B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" y="240793"/>
            <a:ext cx="7314183" cy="638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47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8A5362-EC3B-4BE3-804B-E6B289AF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37744E-F5F6-4ED5-9F5F-21183A8FE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9D7C55-D0C1-4B48-ADC5-A9E322B19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BCB6D3E-2815-49BC-A13F-4EFD17509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77A9593-26A9-4234-8351-9339ABF91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E1AD3BD-190E-448E-9100-7E7AAB9BB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7723AC0F-348F-4B67-BAC9-F3049BD20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FD4EDB-E095-6E48-F966-C5A54659D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403" y="1312778"/>
            <a:ext cx="4412997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4000" b="1" cap="all" dirty="0">
                <a:solidFill>
                  <a:srgbClr val="FFFFFF"/>
                </a:solidFill>
              </a:rPr>
              <a:t>1 Corinthians </a:t>
            </a:r>
            <a:br>
              <a:rPr lang="en-US" sz="4000" b="1" cap="all" dirty="0">
                <a:solidFill>
                  <a:srgbClr val="FFFFFF"/>
                </a:solidFill>
              </a:rPr>
            </a:br>
            <a:r>
              <a:rPr lang="en-US" sz="4000" b="1" cap="all" dirty="0">
                <a:solidFill>
                  <a:srgbClr val="FFFFFF"/>
                </a:solidFill>
              </a:rPr>
              <a:t>16:5-9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FA6E06-B49C-B16C-3512-B0AC85FDD5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1" y="240793"/>
            <a:ext cx="7314182" cy="638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35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Rectangle 2085">
            <a:extLst>
              <a:ext uri="{FF2B5EF4-FFF2-40B4-BE49-F238E27FC236}">
                <a16:creationId xmlns:a16="http://schemas.microsoft.com/office/drawing/2014/main" id="{6C0DD7BF-8F3D-4D34-A37A-85563D3D6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087" name="Rectangle 2086">
            <a:extLst>
              <a:ext uri="{FF2B5EF4-FFF2-40B4-BE49-F238E27FC236}">
                <a16:creationId xmlns:a16="http://schemas.microsoft.com/office/drawing/2014/main" id="{A82C64D9-D855-4343-BB40-3E465EFFA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2088" name="Straight Connector 2087">
            <a:extLst>
              <a:ext uri="{FF2B5EF4-FFF2-40B4-BE49-F238E27FC236}">
                <a16:creationId xmlns:a16="http://schemas.microsoft.com/office/drawing/2014/main" id="{106D061A-80BB-4A08-8350-176FFFDCC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9" name="Rectangle 2088">
            <a:extLst>
              <a:ext uri="{FF2B5EF4-FFF2-40B4-BE49-F238E27FC236}">
                <a16:creationId xmlns:a16="http://schemas.microsoft.com/office/drawing/2014/main" id="{6E3AA470-3B69-490E-97A2-0A6A6AB58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 useBgFill="1">
        <p:nvSpPr>
          <p:cNvPr id="2090" name="Rectangle 2089">
            <a:extLst>
              <a:ext uri="{FF2B5EF4-FFF2-40B4-BE49-F238E27FC236}">
                <a16:creationId xmlns:a16="http://schemas.microsoft.com/office/drawing/2014/main" id="{0713BAD8-E33C-42AC-A8E6-8F3D8B376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2091" name="Straight Connector 2090">
            <a:extLst>
              <a:ext uri="{FF2B5EF4-FFF2-40B4-BE49-F238E27FC236}">
                <a16:creationId xmlns:a16="http://schemas.microsoft.com/office/drawing/2014/main" id="{632979E2-B89C-40AF-BC3B-F1B518211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2" name="Rectangle 2091">
            <a:extLst>
              <a:ext uri="{FF2B5EF4-FFF2-40B4-BE49-F238E27FC236}">
                <a16:creationId xmlns:a16="http://schemas.microsoft.com/office/drawing/2014/main" id="{2D195C48-3B53-4363-9FA7-58E5976EA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66003-E1FC-9589-4A21-24AD15003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9953" y="857675"/>
            <a:ext cx="4260745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4000" b="1" cap="all" dirty="0">
                <a:solidFill>
                  <a:srgbClr val="FFFFFF"/>
                </a:solidFill>
              </a:rPr>
              <a:t>1 Corinthians</a:t>
            </a:r>
            <a:br>
              <a:rPr lang="en-US" sz="4000" b="1" cap="all" dirty="0">
                <a:solidFill>
                  <a:srgbClr val="FFFFFF"/>
                </a:solidFill>
              </a:rPr>
            </a:br>
            <a:r>
              <a:rPr lang="en-US" sz="4000" b="1" cap="all" dirty="0">
                <a:solidFill>
                  <a:srgbClr val="FFFFFF"/>
                </a:solidFill>
              </a:rPr>
              <a:t> 16: 10-11</a:t>
            </a:r>
          </a:p>
        </p:txBody>
      </p:sp>
      <p:pic>
        <p:nvPicPr>
          <p:cNvPr id="2050" name="Picture 2" descr="1 Corinthians 16:10 If Timothy comes, see to it that he has nothing to ...">
            <a:extLst>
              <a:ext uri="{FF2B5EF4-FFF2-40B4-BE49-F238E27FC236}">
                <a16:creationId xmlns:a16="http://schemas.microsoft.com/office/drawing/2014/main" id="{52BD1680-DD9D-CBD1-4C77-1FC4805D80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68"/>
          <a:stretch>
            <a:fillRect/>
          </a:stretch>
        </p:blipFill>
        <p:spPr bwMode="auto">
          <a:xfrm>
            <a:off x="236219" y="240792"/>
            <a:ext cx="7314183" cy="637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180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0DD7BF-8F3D-4D34-A37A-85563D3D6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2C64D9-D855-4343-BB40-3E465EFFA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06D061A-80BB-4A08-8350-176FFFDCC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B3CF6BE5-8836-47A6-BFA6-BFB4D9B8F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29C610-56A2-448A-A78A-B45BBEC85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40" y="256540"/>
            <a:ext cx="11704320" cy="63652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1286A6-16B3-4525-9867-BBADEA477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545896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A442752-EA67-31D2-DB28-97D0FC51C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6240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6600" b="1" cap="all"/>
              <a:t>1 timothy 4:12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57C9E8-8B9F-9B9E-6F8B-3742525A7E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" b="38447"/>
          <a:stretch>
            <a:fillRect/>
          </a:stretch>
        </p:blipFill>
        <p:spPr>
          <a:xfrm>
            <a:off x="243840" y="256540"/>
            <a:ext cx="11704320" cy="37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7356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184</TotalTime>
  <Words>102</Words>
  <Application>Microsoft Office PowerPoint</Application>
  <PresentationFormat>Widescreen</PresentationFormat>
  <Paragraphs>20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Basis</vt:lpstr>
      <vt:lpstr>Dektos      Thusia  </vt:lpstr>
      <vt:lpstr>Philippians 4:10-19</vt:lpstr>
      <vt:lpstr>1 Corinthians 16:1-2</vt:lpstr>
      <vt:lpstr>Acts 11:27-29</vt:lpstr>
      <vt:lpstr>Romans 15:25-27</vt:lpstr>
      <vt:lpstr>2 Corinthians  8:13-15  Exodus 16:8</vt:lpstr>
      <vt:lpstr>Acts 6:1-2</vt:lpstr>
      <vt:lpstr>Biblical principles for supporting the poor</vt:lpstr>
      <vt:lpstr>Proverbs 11:24</vt:lpstr>
      <vt:lpstr>1 Corinthians  16:3-4</vt:lpstr>
      <vt:lpstr>2 Corinthians  8:4</vt:lpstr>
      <vt:lpstr>1 Corinthians  16:5-9</vt:lpstr>
      <vt:lpstr>1 Corinthians  16: 10-11</vt:lpstr>
      <vt:lpstr>1 timothy 4:12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Rutherford</dc:creator>
  <cp:lastModifiedBy>Jonathan Rutherford</cp:lastModifiedBy>
  <cp:revision>3</cp:revision>
  <dcterms:created xsi:type="dcterms:W3CDTF">2025-10-01T06:20:45Z</dcterms:created>
  <dcterms:modified xsi:type="dcterms:W3CDTF">2025-10-05T05:57:41Z</dcterms:modified>
</cp:coreProperties>
</file>